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A15A5-B72D-435D-A5C1-E3EB1BF9F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AF85ED-A893-4EBF-B856-1119B2895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E05ACB-73D9-44B2-88AD-801E5AA4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9E0BFB-8C09-4AC8-8B0C-FC19627E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E8155D-2798-4203-8670-E980E0F2F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155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F73B39-E892-461D-BA8D-EB7B04F1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1039FB4-ECC1-4CB7-AA94-F4DC439F1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58BD20-3956-4A6B-B2CF-F244C74F9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F04470-F05F-4FA5-BB8E-29D946476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E1FE3DC-4643-4943-944D-711FA48B0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4323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6F9020-59B5-48F1-92A8-EC0F752540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9282CAC-2D20-4603-AAA7-6ABAF0A19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6D7D04-AC71-4C6D-80AA-0EEC991C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F8FDFF-DEBB-47CD-A015-596B0504C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5B735-3483-4989-8E82-9B45C1B6C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6187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C871E-4A20-4BB8-A283-FC107F83C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9783CE-3642-4242-9EFC-02FAD133D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12229B-4F8A-4782-AD8B-41897584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D97833-D340-41A6-95EF-58574BE67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6C38B6-EBB7-4E6E-B465-C3C84ED20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0043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9DCB35-756A-43FE-A2A3-52D7EE99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3D34E7-B5C9-4434-BBE4-D82948DF3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634F9C-F785-44FC-86B8-B96E518F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D2B5F3-EA66-4B70-B027-8B9D501AB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4E1C5F-14EB-46C7-8FAE-E3741B1C1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0372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076865-351D-4220-B6E4-DDF470D7E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5B15CC-39B5-477C-BC02-BA5FBC65A4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5CA1EC6-BF68-45A4-9DD2-1885F74B3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A194F7-FF7E-4775-BD58-1C6AAAF7C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56C678-849A-4CB4-A4FC-6F54F1E1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577522-DED6-4E02-A728-5D6F331D9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85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AA0587-5918-4008-A0FA-DEFA2C186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B5E07C-2682-4B04-B68E-72A5FC2E0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531190-A38A-4C33-AE91-3CD6F2CC04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2E9000F-0C98-4119-BCCF-7F9645846B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409F5B-F840-4DCD-B360-3A12B447FD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9421B19-A2AE-4FEB-963B-696C151B9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F0B24D7-F104-4C70-BC67-D78F8E9A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8A5239C-E166-47A0-BF9E-58B7AE73B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04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448188-296B-4271-9D97-D7A555C4F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3C10DD4-78A0-4606-9682-3669AB0C5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55EEA5E-1C60-4E47-AFA8-5360B653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EE315A6-2B56-47C8-996E-02AE6BC08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87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E946CFA-669F-4800-A6E0-BE5F11CED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E77446D-2099-4271-9807-7B72BD9EB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ACD7D9-842A-4919-AC84-F262CB3FB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287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BAB9-6AF1-45F1-9598-522CB8F73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371840-92E9-4748-96A0-EDA50B324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81C50D-FD7F-4FD9-BC97-FA0175E40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A6A0A5D-5E0C-4076-A638-B1D902BC5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7635A95-FEA9-44F4-BE18-E4143DBD1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B96706-6334-4DE2-8910-012850F2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946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34101-A49F-4703-B1E0-F6A251649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846681C-72A1-4EE9-A183-D79821095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B0CCE9-3F35-4467-870F-F48D88254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90F217-8FB0-4B24-BA66-E62154504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050FA9-0CF6-4DAE-87A9-C40DCD4A5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7C95E63-2793-497E-BCB2-E39A4D4A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259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330DD45-3397-4C0B-A93B-06C928226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A0F726-D0FC-4131-A981-97F2B87EC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91EAC4-718F-4C60-8A0B-DA668E75F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C7EB0-58EE-498A-B3B8-697E21A63BD4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834D9F-7123-4AF6-A3F2-53F77E77C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895240-2316-423B-86D1-4E2C391EF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23A67-02B1-457F-8E8F-32616FBDB4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13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3323B1-EC8B-4DD3-A654-4F9C82FCE2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Algoritmo Interatividade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3760D8-829E-4DCA-94D6-60CB9C926F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João </a:t>
            </a:r>
            <a:r>
              <a:rPr lang="pt-BR" dirty="0" err="1"/>
              <a:t>Keslei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0278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903960B-FF0F-43F1-BF92-4298B8EA6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5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8D38887-E594-4FE6-81F6-B0F4CE7F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11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6C20654-D7B7-4B7D-9406-22E3869F9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787" y="242887"/>
            <a:ext cx="7972425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117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6E91903-B6CD-418C-AE07-F277E8E8D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47"/>
            <a:ext cx="12192000" cy="667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7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FB90E07-3EAC-4308-BD5E-EA6931081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292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A4B5A65-1255-4EFC-9E7B-2B7A451C7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2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EAB64F1-DC57-472F-BDE0-156CC65AE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4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</Words>
  <Application>Microsoft Office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Algoritmo Interatividade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 Interatividade</dc:title>
  <dc:creator>Jkesley</dc:creator>
  <cp:lastModifiedBy>Jkesley</cp:lastModifiedBy>
  <cp:revision>1</cp:revision>
  <dcterms:created xsi:type="dcterms:W3CDTF">2023-01-24T00:17:40Z</dcterms:created>
  <dcterms:modified xsi:type="dcterms:W3CDTF">2023-01-24T01:00:28Z</dcterms:modified>
</cp:coreProperties>
</file>

<file path=docProps/thumbnail.jpeg>
</file>